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7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AAF97-4AD9-4598-9E47-61CE56046FFD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198E-899A-48A0-8841-EAEB08B1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61722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Team Name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Nothing Less Than Awesome!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63469"/>
            <a:ext cx="5486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Theme for our School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58869"/>
            <a:ext cx="5486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Name: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657600"/>
            <a:ext cx="5486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Motto (this should be clever/catchy and have something to do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029200"/>
            <a:ext cx="548640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Logo Design (think of something that captures what our team embodies):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Team Name Project Nothing Less Than Awesome!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Naming Project</dc:title>
  <dc:creator>Valued Customer</dc:creator>
  <cp:lastModifiedBy>Valued Customer</cp:lastModifiedBy>
  <cp:revision>5</cp:revision>
  <dcterms:created xsi:type="dcterms:W3CDTF">2014-07-30T04:40:27Z</dcterms:created>
  <dcterms:modified xsi:type="dcterms:W3CDTF">2014-07-31T23:18:06Z</dcterms:modified>
</cp:coreProperties>
</file>