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32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E2A3-0315-4CFB-B401-9E9D26C1EB40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75D6-3931-49CD-A2A2-5FAC488A6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5937" y="-1129"/>
            <a:ext cx="6045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Planning/drafting your own version of “Pink Houses”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7953" y="389467"/>
            <a:ext cx="3044825" cy="2733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Re-state the conflict from the song’s stanza #1: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Compare this conflict to one from </a:t>
            </a:r>
            <a:r>
              <a:rPr lang="en-US" sz="1100" dirty="0" smtClean="0">
                <a:latin typeface="Times New Roman" pitchFamily="18" charset="0"/>
                <a:cs typeface="Arial" pitchFamily="34" charset="0"/>
              </a:rPr>
              <a:t>Animal Farm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05249" y="391900"/>
          <a:ext cx="3292434" cy="2731324"/>
        </p:xfrm>
        <a:graphic>
          <a:graphicData uri="http://schemas.openxmlformats.org/drawingml/2006/table">
            <a:tbl>
              <a:tblPr/>
              <a:tblGrid>
                <a:gridCol w="1657649"/>
                <a:gridCol w="1634785"/>
              </a:tblGrid>
              <a:tr h="472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Character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Smell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Touch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7849" y="3201934"/>
            <a:ext cx="3044825" cy="2733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Re-state the conflict from the song’s stanza #2: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Compare this conflict to one from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Animal Farm: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9829" y="6042117"/>
            <a:ext cx="3044825" cy="27337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Re-state the conflict from the song’s stanza #3: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Compare this conflict to one from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Animal Farm: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415145" y="3204373"/>
          <a:ext cx="3292434" cy="2731324"/>
        </p:xfrm>
        <a:graphic>
          <a:graphicData uri="http://schemas.openxmlformats.org/drawingml/2006/table">
            <a:tbl>
              <a:tblPr/>
              <a:tblGrid>
                <a:gridCol w="1657649"/>
                <a:gridCol w="1634785"/>
              </a:tblGrid>
              <a:tr h="472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Character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Smell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Touch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11191" y="6044551"/>
          <a:ext cx="3292434" cy="2731324"/>
        </p:xfrm>
        <a:graphic>
          <a:graphicData uri="http://schemas.openxmlformats.org/drawingml/2006/table">
            <a:tbl>
              <a:tblPr/>
              <a:tblGrid>
                <a:gridCol w="1657649"/>
                <a:gridCol w="1634785"/>
              </a:tblGrid>
              <a:tr h="472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Character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Smell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Touch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10372" y="8739283"/>
            <a:ext cx="520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using the notes that you’ve just made, re-write the stanzas of the song to be about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characters</a:t>
            </a:r>
          </a:p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from your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Animal Farm.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You may change the chorus or keep it as it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121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Customer</dc:creator>
  <cp:lastModifiedBy>Valued Customer</cp:lastModifiedBy>
  <cp:revision>4</cp:revision>
  <dcterms:created xsi:type="dcterms:W3CDTF">2014-08-10T01:33:26Z</dcterms:created>
  <dcterms:modified xsi:type="dcterms:W3CDTF">2014-08-10T01:56:13Z</dcterms:modified>
</cp:coreProperties>
</file>