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18" Type="http://schemas.openxmlformats.org/officeDocument/2006/relationships/image" Target="../media/image18.emf"/><Relationship Id="rId3" Type="http://schemas.openxmlformats.org/officeDocument/2006/relationships/image" Target="../media/image3.emf"/><Relationship Id="rId21" Type="http://schemas.openxmlformats.org/officeDocument/2006/relationships/image" Target="../media/image21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17" Type="http://schemas.openxmlformats.org/officeDocument/2006/relationships/image" Target="../media/image17.emf"/><Relationship Id="rId2" Type="http://schemas.openxmlformats.org/officeDocument/2006/relationships/image" Target="../media/image2.emf"/><Relationship Id="rId16" Type="http://schemas.openxmlformats.org/officeDocument/2006/relationships/image" Target="../media/image16.emf"/><Relationship Id="rId20" Type="http://schemas.openxmlformats.org/officeDocument/2006/relationships/image" Target="../media/image20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5" Type="http://schemas.openxmlformats.org/officeDocument/2006/relationships/image" Target="../media/image15.emf"/><Relationship Id="rId10" Type="http://schemas.openxmlformats.org/officeDocument/2006/relationships/image" Target="../media/image10.emf"/><Relationship Id="rId19" Type="http://schemas.openxmlformats.org/officeDocument/2006/relationships/image" Target="../media/image19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86B9-5B34-43B7-9149-95EAB666F99E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BB35-CF26-4998-B1D8-2C2D0361D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86B9-5B34-43B7-9149-95EAB666F99E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BB35-CF26-4998-B1D8-2C2D0361D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86B9-5B34-43B7-9149-95EAB666F99E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BB35-CF26-4998-B1D8-2C2D0361D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86B9-5B34-43B7-9149-95EAB666F99E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BB35-CF26-4998-B1D8-2C2D0361D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86B9-5B34-43B7-9149-95EAB666F99E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BB35-CF26-4998-B1D8-2C2D0361D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86B9-5B34-43B7-9149-95EAB666F99E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BB35-CF26-4998-B1D8-2C2D0361D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86B9-5B34-43B7-9149-95EAB666F99E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BB35-CF26-4998-B1D8-2C2D0361D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86B9-5B34-43B7-9149-95EAB666F99E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BB35-CF26-4998-B1D8-2C2D0361D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86B9-5B34-43B7-9149-95EAB666F99E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BB35-CF26-4998-B1D8-2C2D0361D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86B9-5B34-43B7-9149-95EAB666F99E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BB35-CF26-4998-B1D8-2C2D0361D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86B9-5B34-43B7-9149-95EAB666F99E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BB35-CF26-4998-B1D8-2C2D0361DC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886B9-5B34-43B7-9149-95EAB666F99E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5BB35-CF26-4998-B1D8-2C2D0361DC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685798"/>
          <a:ext cx="7290524" cy="5473700"/>
        </p:xfrm>
        <a:graphic>
          <a:graphicData uri="http://schemas.openxmlformats.org/drawingml/2006/table">
            <a:tbl>
              <a:tblPr/>
              <a:tblGrid>
                <a:gridCol w="891671"/>
                <a:gridCol w="1612525"/>
                <a:gridCol w="1598859"/>
                <a:gridCol w="1506617"/>
                <a:gridCol w="1680852"/>
              </a:tblGrid>
              <a:tr h="22852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Mrs. McComb's Blogging Rubric -- What is my Score?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793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*Minimum Required Weekly Responses Include: Responding to Mrs. McComb's question/prompt for each chapter and selecting a different student in your Blogging Group to respond to each week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0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</a:tr>
              <a:tr h="12949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Student Engagement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Student does not attempt to address topic OR creates a response intended to get a laugh without contributing to conversation.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Student makes an attempt to create a blog post based on the discussion question but posts ideas that are similar or identical to those of other students.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Student uses classroom discussion as a springboard to deeper thought. Original ideas are proposed.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Student "thinks out of the box" proposing ideas that are thought provoking, show seriousness of thought about the topic, and require higher order thinking of others.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</a:tr>
              <a:tr h="2176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</a:tr>
              <a:tr h="14799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Use of Blogs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Student contribution is minimal and/or difficult to understand.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Student contribution is timely but lacks the detail necessary to show thorough understanding of material. Student does not include references to classroom discussion/video/reading.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Student contribution is strong, fact based and shows basic understanding of the topic.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Student contribution is strong, substantial and shows thorough understanding of topic. Student has included original ideas that promote further thinking.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</a:tr>
              <a:tr h="2176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</a:tr>
              <a:tr h="12949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Engaged Writing Writing mechanics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Blog entries use incorrect grammar and spelling, consistently making it difficult for others to follow ideas in entry.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Blog entries show some evidence of correct grammar, spelling, punctuation, etc. Others will have little trouble following your entry.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Blog entries show a good command of Standard English. Few spelling or grammatical errors. Student has followed netiquette guidelines from class.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Blog entries meet all requirements for a 3 AND have no spelling or grammatical errors. Student has followed netiquette guidelines from class.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322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Customer</dc:creator>
  <cp:lastModifiedBy>Valued Customer</cp:lastModifiedBy>
  <cp:revision>1</cp:revision>
  <dcterms:created xsi:type="dcterms:W3CDTF">2014-08-09T16:42:23Z</dcterms:created>
  <dcterms:modified xsi:type="dcterms:W3CDTF">2014-08-09T16:43:44Z</dcterms:modified>
</cp:coreProperties>
</file>