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327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28D0-31BF-4493-A462-8C0E6CB8FFD3}" type="datetimeFigureOut">
              <a:rPr lang="en-US" smtClean="0"/>
              <a:pPr/>
              <a:t>8/9/2014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40C7-06A4-48B4-BD5E-343A131B91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937" y="271996"/>
            <a:ext cx="6045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Planning/drafting your own version of “Pink Houses”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075" y="912425"/>
            <a:ext cx="5724644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Your Song’s Title: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________________________________________________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3225" y="1781299"/>
            <a:ext cx="2731325" cy="15556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Copy/modify the “Pink Houses”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chorus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here: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3125" y="4510574"/>
            <a:ext cx="2731325" cy="15556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Copy/modify the “Pink Houses”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chorus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here: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91139" y="7239981"/>
            <a:ext cx="2731325" cy="15556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Copy/modify the “Pink Houses”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chorus 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here: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Customer</dc:creator>
  <cp:lastModifiedBy>Valued Customer</cp:lastModifiedBy>
  <cp:revision>2</cp:revision>
  <dcterms:created xsi:type="dcterms:W3CDTF">2014-08-10T01:44:34Z</dcterms:created>
  <dcterms:modified xsi:type="dcterms:W3CDTF">2014-08-10T02:05:26Z</dcterms:modified>
</cp:coreProperties>
</file>